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9" r:id="rId2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82"/>
  </p:normalViewPr>
  <p:slideViewPr>
    <p:cSldViewPr snapToGrid="0">
      <p:cViewPr varScale="1">
        <p:scale>
          <a:sx n="81" d="100"/>
          <a:sy n="81" d="100"/>
        </p:scale>
        <p:origin x="341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5436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46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150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066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>
                    <a:tint val="82000"/>
                  </a:schemeClr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82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1763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693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7710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2624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6785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052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871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961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15EE5F-21B4-4188-FA05-E0F1A1213D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F7B7EE7-B00A-2057-16EA-36A08C9B5525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rcRect/>
          <a:stretch/>
        </p:blipFill>
        <p:spPr>
          <a:xfrm>
            <a:off x="6350" y="6350"/>
            <a:ext cx="7759700" cy="100457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7A1BE60-8BD9-F3DA-003B-A5385A2CF78C}"/>
              </a:ext>
            </a:extLst>
          </p:cNvPr>
          <p:cNvSpPr txBox="1"/>
          <p:nvPr/>
        </p:nvSpPr>
        <p:spPr>
          <a:xfrm>
            <a:off x="290593" y="8601559"/>
            <a:ext cx="7191214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/>
            <a:r>
              <a:rPr lang="en-US" sz="2000" b="0" i="0" cap="all" dirty="0">
                <a:solidFill>
                  <a:srgbClr val="FF4E73"/>
                </a:solidFill>
                <a:effectLst/>
              </a:rPr>
              <a:t>ADD DETAILS HERE OR DELETE</a:t>
            </a:r>
          </a:p>
          <a:p>
            <a:pPr algn="ctr" rtl="0"/>
            <a:endParaRPr lang="en-US" b="0" i="0" cap="all" dirty="0">
              <a:solidFill>
                <a:srgbClr val="FF4E73"/>
              </a:solidFill>
              <a:effectLst/>
            </a:endParaRPr>
          </a:p>
          <a:p>
            <a:pPr algn="ctr" rtl="0"/>
            <a:endParaRPr lang="en-US" cap="all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0491265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275CB4C3DC758343A5A381226EF48BEA" ma:contentTypeVersion="14" ma:contentTypeDescription="Crear nuevo documento." ma:contentTypeScope="" ma:versionID="1fede2405f41a6cd458991b51b2408ca">
  <xsd:schema xmlns:xsd="http://www.w3.org/2001/XMLSchema" xmlns:xs="http://www.w3.org/2001/XMLSchema" xmlns:p="http://schemas.microsoft.com/office/2006/metadata/properties" xmlns:ns2="5b04410f-d708-471b-ad8a-28bebd431215" xmlns:ns3="b3fdf806-ded1-4211-a4e9-ad6058726384" targetNamespace="http://schemas.microsoft.com/office/2006/metadata/properties" ma:root="true" ma:fieldsID="17b7bbd25f34cb2213ac6ace69a18de3" ns2:_="" ns3:_="">
    <xsd:import namespace="5b04410f-d708-471b-ad8a-28bebd431215"/>
    <xsd:import namespace="b3fdf806-ded1-4211-a4e9-ad605872638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Location" minOccurs="0"/>
                <xsd:element ref="ns2:MediaServiceBillingMetadata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b04410f-d708-471b-ad8a-28bebd43121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6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17" nillable="true" ma:displayName="MediaServiceBillingMetadata" ma:hidden="true" ma:internalName="MediaServiceBillingMetadata" ma:readOnly="true">
      <xsd:simpleType>
        <xsd:restriction base="dms:Note"/>
      </xsd:simpleType>
    </xsd:element>
    <xsd:element name="lcf76f155ced4ddcb4097134ff3c332f" ma:index="19" nillable="true" ma:taxonomy="true" ma:internalName="lcf76f155ced4ddcb4097134ff3c332f" ma:taxonomyFieldName="MediaServiceImageTags" ma:displayName="Etiquetas de imagen" ma:readOnly="false" ma:fieldId="{5cf76f15-5ced-4ddc-b409-7134ff3c332f}" ma:taxonomyMulti="true" ma:sspId="eb50f372-2eb4-476a-b7a7-55f686e1992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3fdf806-ded1-4211-a4e9-ad6058726384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1a48349c-db90-4d93-98be-16aafd37dd11}" ma:internalName="TaxCatchAll" ma:showField="CatchAllData" ma:web="b3fdf806-ded1-4211-a4e9-ad605872638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3fdf806-ded1-4211-a4e9-ad6058726384" xsi:nil="true"/>
    <lcf76f155ced4ddcb4097134ff3c332f xmlns="5b04410f-d708-471b-ad8a-28bebd431215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450DC3DA-B0BB-41CB-B56C-F3E7377962EC}"/>
</file>

<file path=customXml/itemProps2.xml><?xml version="1.0" encoding="utf-8"?>
<ds:datastoreItem xmlns:ds="http://schemas.openxmlformats.org/officeDocument/2006/customXml" ds:itemID="{C7653BF9-1566-4280-8DC5-E8C76E11096B}"/>
</file>

<file path=customXml/itemProps3.xml><?xml version="1.0" encoding="utf-8"?>
<ds:datastoreItem xmlns:ds="http://schemas.openxmlformats.org/officeDocument/2006/customXml" ds:itemID="{96827A96-3CAB-4286-8F57-83060F6C00C3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1224</TotalTime>
  <Words>5</Words>
  <Application>Microsoft Macintosh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Valentina Silva</dc:creator>
  <cp:lastModifiedBy>Valentina Silva</cp:lastModifiedBy>
  <cp:revision>6</cp:revision>
  <dcterms:created xsi:type="dcterms:W3CDTF">2025-05-29T21:03:48Z</dcterms:created>
  <dcterms:modified xsi:type="dcterms:W3CDTF">2025-06-02T15:03:17Z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0x010100275CB4C3DC758343A5A381226EF48BEA</vt:lpwstr>
  </property>
</Properties>
</file>